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4" r:id="rId3"/>
    <p:sldId id="257" r:id="rId4"/>
    <p:sldId id="258" r:id="rId5"/>
    <p:sldId id="259" r:id="rId6"/>
    <p:sldId id="264" r:id="rId7"/>
    <p:sldId id="260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5" r:id="rId20"/>
    <p:sldId id="296" r:id="rId21"/>
    <p:sldId id="297" r:id="rId22"/>
    <p:sldId id="298" r:id="rId23"/>
    <p:sldId id="299" r:id="rId24"/>
    <p:sldId id="282" r:id="rId25"/>
    <p:sldId id="302" r:id="rId26"/>
    <p:sldId id="303" r:id="rId2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900B"/>
    <a:srgbClr val="D5C402"/>
    <a:srgbClr val="D59109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lesman\Desktop\PPT%20Semana%20Santa%20Espanhol\PowerPoint\Tema%208%20-%20Pablo%20y%20Jes&#250;s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643306" y="2143116"/>
            <a:ext cx="40719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Perseguía personalmente a los cristianos, no le importaba si eran hombres o mujeres.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000232" y="2143116"/>
            <a:ext cx="63579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¿Saulo tenía un corazón malo?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00364" y="2071678"/>
            <a:ext cx="40719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Saulo amaba mucho a Dios, oraba mucho, tenía un corazón sincero. El problema es que estaba en el camino equivocado.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857356" y="2714620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Los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“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Saulos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” modernos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643174" y="1571612"/>
            <a:ext cx="40719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La gente religiosa como Saulo oye sermones y siempre piensa: Este sermón está sirviendo exactamente para “fulano”.</a:t>
            </a: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357290" y="2000240"/>
            <a:ext cx="63579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Un contacto directo con la verdad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643306" y="2071678"/>
            <a:ext cx="40719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Saulo vio la muerte de Esteban.</a:t>
            </a:r>
          </a:p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Esteban probó con la Biblia que Jesús era el Dios hecho hombre, el único Dios creador.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928794" y="2857496"/>
            <a:ext cx="63579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Casi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salvo, totalmente perdido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643174" y="571480"/>
            <a:ext cx="407196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Saulo llegó bien cerca, casi consiguió aceptar a Jesús. </a:t>
            </a:r>
          </a:p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Él rechazó la verdad de manera tan fuerte que su furia contra los cristianos se volvió más intensa que nunca.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143108" y="1928802"/>
            <a:ext cx="63579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La última oportunidad de Saulo, la ceguera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ema 8 - Pablo y Jesú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0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143240" y="2500306"/>
            <a:ext cx="40719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La visión en el camino a Damasco. </a:t>
            </a: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071670" y="2643182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Saulo </a:t>
            </a:r>
            <a:r>
              <a:rPr lang="es-PE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vio 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Jesús</a:t>
            </a:r>
            <a:endParaRPr lang="pt-BR" sz="6000" b="1" cap="all" dirty="0" smtClean="0">
              <a:ln w="1905">
                <a:solidFill>
                  <a:sysClr val="windowText" lastClr="000000"/>
                </a:solidFill>
              </a:ln>
              <a:solidFill>
                <a:srgbClr val="F3900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571868" y="2285992"/>
            <a:ext cx="40719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Ahora el vio una luz fuerte que lo cegó físicamente y lo hizo comprender espiritualmente.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714744" y="2071678"/>
            <a:ext cx="41434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Fue un discípulo a destiempo, “como uno nacido fuera de tiempo” (1 Corintios 15:8 NVI). Pero él vio a Jesús. </a:t>
            </a:r>
          </a:p>
          <a:p>
            <a:pPr algn="ctr"/>
            <a:r>
              <a:rPr lang="pt-BR" sz="3200" b="1" dirty="0" smtClean="0">
                <a:latin typeface="Arial" pitchFamily="34" charset="0"/>
                <a:cs typeface="Arial" pitchFamily="34" charset="0"/>
              </a:rPr>
              <a:t> 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42910" y="2571744"/>
            <a:ext cx="635798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pt-BR" sz="6000" b="1" dirty="0" smtClean="0">
                <a:ln w="11430">
                  <a:noFill/>
                </a:ln>
                <a:solidFill>
                  <a:srgbClr val="D5C402"/>
                </a:solidFill>
                <a:effectLst>
                  <a:outerShdw blurRad="165100" dist="25400" dir="504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CONCLUSIÓN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928926" y="1428736"/>
            <a:ext cx="40719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Nuestra mayor esperanza es el regreso de nuestro Señor, es nuestra bendita esperanza.</a:t>
            </a: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357422" y="1000108"/>
            <a:ext cx="40719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Quien hace de Jesús su amigo, se convierte en un amigo de esperanza y en una bendición para las personas con las cuales convive.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857224" y="714356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63500" dir="5400000">
                    <a:srgbClr val="000000"/>
                  </a:innerShdw>
                </a:effectLst>
                <a:latin typeface="Arial Black" pitchFamily="34" charset="0"/>
                <a:cs typeface="Arial" pitchFamily="34" charset="0"/>
              </a:rPr>
              <a:t>Ilustración</a:t>
            </a:r>
            <a:endParaRPr lang="pt-BR" sz="48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63500" dir="5400000">
                  <a:srgbClr val="000000"/>
                </a:innerShdw>
              </a:effectLst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214546" y="2500306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¿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Quién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era Saulo?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285984" y="500042"/>
            <a:ext cx="44291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El era judío de sangre, pero nació fuera de su país por causa de “Diáspora” (dispersión).</a:t>
            </a: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143240" y="3571876"/>
            <a:ext cx="40719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Fue alumno de </a:t>
            </a:r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Gamaliel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 y fue criado en Jerusalén.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14612" y="642918"/>
            <a:ext cx="40719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Tenía la seguridad de que su religión era correcta y se preparó para defenderla, al extremo de matar si fuera necesario.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643174" y="4857760"/>
            <a:ext cx="40719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No fue un discípulo del Señor.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643174" y="642918"/>
            <a:ext cx="40719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Llegó a ser un fariseo importante, lo que en ese tiempo era una posición de mucha honra. 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571868" y="3857628"/>
            <a:ext cx="40719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Fue miembro del Sanedrín, el tribunal de Jerusalén.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339</Words>
  <Application>Microsoft Office PowerPoint</Application>
  <PresentationFormat>Apresentação na tela (4:3)</PresentationFormat>
  <Paragraphs>28</Paragraphs>
  <Slides>26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27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Bergamo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Alana</dc:creator>
  <cp:lastModifiedBy>blesman</cp:lastModifiedBy>
  <cp:revision>56</cp:revision>
  <dcterms:created xsi:type="dcterms:W3CDTF">2010-11-21T17:43:07Z</dcterms:created>
  <dcterms:modified xsi:type="dcterms:W3CDTF">2010-12-16T10:46:12Z</dcterms:modified>
</cp:coreProperties>
</file>